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231C7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8186" y="1541649"/>
            <a:ext cx="8655817" cy="1646302"/>
          </a:xfrm>
        </p:spPr>
        <p:txBody>
          <a:bodyPr/>
          <a:lstStyle/>
          <a:p>
            <a:r>
              <a:rPr lang="pt-BR" sz="6600" dirty="0" smtClean="0">
                <a:solidFill>
                  <a:schemeClr val="accent1">
                    <a:lumMod val="75000"/>
                  </a:schemeClr>
                </a:solidFill>
              </a:rPr>
              <a:t>SISTEMAS DE VENDAS </a:t>
            </a:r>
            <a:endParaRPr lang="pt-BR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187951"/>
            <a:ext cx="7766936" cy="1096899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2">
                    <a:lumMod val="50000"/>
                  </a:schemeClr>
                </a:solidFill>
              </a:rPr>
              <a:t>Ramelk Cosméticos</a:t>
            </a:r>
            <a:endParaRPr lang="pt-BR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37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003" y="373488"/>
            <a:ext cx="10174310" cy="6040192"/>
          </a:xfrm>
        </p:spPr>
        <p:txBody>
          <a:bodyPr>
            <a:normAutofit/>
          </a:bodyPr>
          <a:lstStyle/>
          <a:p>
            <a:pPr algn="ctr"/>
            <a: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CVR+</a:t>
            </a:r>
            <a:r>
              <a:rPr lang="pt-BR" sz="80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80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Clube de Vendas</a:t>
            </a:r>
            <a:b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Ramelk +</a:t>
            </a:r>
            <a:r>
              <a:rPr lang="pt-BR" sz="6000" dirty="0" smtClean="0">
                <a:latin typeface="Century Gothic" panose="020B0502020202020204" pitchFamily="34" charset="0"/>
              </a:rPr>
              <a:t/>
            </a:r>
            <a:br>
              <a:rPr lang="pt-BR" sz="6000" dirty="0" smtClean="0">
                <a:latin typeface="Century Gothic" panose="020B0502020202020204" pitchFamily="34" charset="0"/>
              </a:rPr>
            </a:br>
            <a:endParaRPr lang="pt-BR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2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9398" y="489398"/>
            <a:ext cx="9015210" cy="5692462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O que é o Clube de Vendas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Ramelk+?</a:t>
            </a:r>
            <a:endParaRPr lang="pt-BR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Ideal para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pessoas com perfil de equipe de vendas.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Como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fazer parte do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CVR+?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Equipe com no mínimo 40 integrantes ativos com faturamento mensal mínimo de R$50.000,00.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77" y="927279"/>
            <a:ext cx="1038896" cy="77917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913" y="2859109"/>
            <a:ext cx="1545465" cy="115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2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9397" y="437882"/>
            <a:ext cx="9028090" cy="5795493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Quais são as vantagens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Ganhe um </a:t>
            </a:r>
            <a:r>
              <a:rPr lang="pt-BR" i="1" dirty="0" err="1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plus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em bônus sobre as compras da sua equipe (1ª geração) e dos que ingressaram indicados pela sua equipe (2ª geração).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As vantagens são progressivas a medida que você aumenta o número de pessoas ativas e faturamento;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No mês que não atingir  a meta da exigência de faturamento do Clube de Vendas Ramelk+, voltará aos ganhos do Clube de Vendas Ramelk ou proporcional ao faturamento do Clube de Vendas Ramelk +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(sem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perder o status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).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42563"/>
              </p:ext>
            </p:extLst>
          </p:nvPr>
        </p:nvGraphicFramePr>
        <p:xfrm>
          <a:off x="934911" y="1590104"/>
          <a:ext cx="6921202" cy="1990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071"/>
                <a:gridCol w="1378354"/>
                <a:gridCol w="1504741"/>
                <a:gridCol w="1496036"/>
              </a:tblGrid>
              <a:tr h="3546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entury Gothic" panose="020B0502020202020204" pitchFamily="34" charset="0"/>
                        </a:rPr>
                        <a:t>CVR+</a:t>
                      </a:r>
                      <a:r>
                        <a:rPr lang="pt-BR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BR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SAFIRA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entury Gothic" panose="020B0502020202020204" pitchFamily="34" charset="0"/>
                        </a:rPr>
                        <a:t>CVR+  </a:t>
                      </a: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ESMERALDA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entury Gothic" panose="020B0502020202020204" pitchFamily="34" charset="0"/>
                        </a:rPr>
                        <a:t>CVR+</a:t>
                      </a:r>
                      <a:r>
                        <a:rPr lang="pt-BR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BR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DIAMANTE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Número pessoas 1. E 2. Gerações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40 ativas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60 ativas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80 ativas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Faturamento mínimo de (Você + 1. E 2. Gerações)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R$ 50.000,00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R$ 80.000,00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R$ 110.000,00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6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Prêmio 1. Geração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2%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Prêmio 2. Geração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entury Gothic" panose="020B0502020202020204" pitchFamily="34" charset="0"/>
                        </a:rPr>
                        <a:t>2%</a:t>
                      </a:r>
                      <a:endParaRPr lang="pt-BR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  <a:endParaRPr lang="pt-B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4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373487"/>
            <a:ext cx="9028091" cy="4842457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Resgate de Bônus!</a:t>
            </a:r>
          </a:p>
          <a:p>
            <a:endParaRPr lang="pt-BR" b="1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Resgate de Bônus na hora da compra: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Até R$299,99, resgate realizado em produtos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1 ponto bônus = R$1,00 (um real)</a:t>
            </a:r>
          </a:p>
          <a:p>
            <a:endParaRPr lang="pt-BR" b="1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Resgate em valor: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Acima de R$299,99, pode retirar seus pontos bônus em reais, que será creditado em conta corrente, desde que emita Nota Fiscal de Serviço. (Deve haver empresa MEI em seu CPF).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04" y="2305318"/>
            <a:ext cx="2309611" cy="173220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416676" y="5512158"/>
            <a:ext cx="607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*As promoções terão regras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diferenciadas!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19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941" y="653761"/>
            <a:ext cx="8596668" cy="3880773"/>
          </a:xfrm>
        </p:spPr>
        <p:txBody>
          <a:bodyPr/>
          <a:lstStyle/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Siglas:</a:t>
            </a:r>
          </a:p>
          <a:p>
            <a:endParaRPr lang="pt-BR" sz="3200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SVR     Sistema de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Vendas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Ramelk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PVR     Ponto de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Vendas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Ramelk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CCR    Clube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de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Consumo Ramelk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Znikomit" panose="02000203000000000000" pitchFamily="50" charset="2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CVR    Clube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de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Vendas Ramelk      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Znikomit" panose="02000203000000000000" pitchFamily="50" charset="2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CVR+  Clube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de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Znikomit" panose="02000203000000000000" pitchFamily="50" charset="2"/>
              </a:rPr>
              <a:t>Vendas Ramelk+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Znikomit" panose="02000203000000000000" pitchFamily="50" charset="2"/>
            </a:endParaRPr>
          </a:p>
          <a:p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150" y="499214"/>
            <a:ext cx="8968943" cy="53993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Como fazer parte do Sistema de Vendas Ramelk?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Para fazer parte do nosso sistema,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escolha o melhor Plano para você e cadastre-se. 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Planos de Vendas Ramelk:</a:t>
            </a:r>
            <a:endParaRPr lang="pt-BR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Cadastrando-se como: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CCR – Clube de Consumo Ramelk 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OU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CVR - Clube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Vendas Ramelk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91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7127" y="425004"/>
            <a:ext cx="8667482" cy="5254579"/>
          </a:xfrm>
        </p:spPr>
        <p:txBody>
          <a:bodyPr>
            <a:noAutofit/>
          </a:bodyPr>
          <a:lstStyle/>
          <a:p>
            <a:pPr algn="ctr"/>
            <a: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CCR</a:t>
            </a:r>
            <a:r>
              <a:rPr lang="pt-BR" sz="60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60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Clube de Consumo</a:t>
            </a:r>
            <a:b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Ramelk</a:t>
            </a:r>
            <a:endParaRPr lang="pt-BR" sz="6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51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2124" y="386367"/>
            <a:ext cx="9079606" cy="513867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O que é o Clube de Consumo Ramelk?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Para você que deseja consumir nossos produtos de forma contínua, como tratamento, você terá desconto diferenciado. </a:t>
            </a:r>
          </a:p>
          <a:p>
            <a:endParaRPr lang="pt-BR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Como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fazer parte no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CCR?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Cadastre-se e compre um valor mínimo de R$100,00 (já com desconto contemplado de primeira compra) mais a taxa de cadastro no valor de R$25,00.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EX.: na compra de produtos em um valor total de R$144,00 você ganhará 30% de desconto sobre o preço de catálogo, ficando o valor de R$100,80 + taxa de cadastro de R$25,00.</a:t>
            </a:r>
            <a:endParaRPr lang="pt-BR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pt-BR" dirty="0">
              <a:latin typeface="Century Gothic" panose="020B0502020202020204" pitchFamily="34" charset="0"/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4" name="Chave esquerda 3"/>
          <p:cNvSpPr/>
          <p:nvPr/>
        </p:nvSpPr>
        <p:spPr>
          <a:xfrm>
            <a:off x="270456" y="3618963"/>
            <a:ext cx="231820" cy="91440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927279" y="5254581"/>
            <a:ext cx="75212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*Para garantir sua permanência e seus descontos do Clube de Consumo Ramelk, deve adquirir produtos no mínimo 1 vez no semestre, caso contrario, será descredenciado.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683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6365" y="373487"/>
            <a:ext cx="9092485" cy="5924281"/>
          </a:xfrm>
        </p:spPr>
        <p:txBody>
          <a:bodyPr/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Quais são as vantagens?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30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% de desconto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na sua primeira compra.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Indique uma pessoa para fazer parte do CCR e ganhe!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Ganhe 20 pontos bônus na primeira compra da pessoa que você indicar para fazer parte do CCR.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Quer ter mais desconto nas suas compras?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Indique 2 pessoas que efetuem a primeira compra e a partir disto você terá 40% de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desconto.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22" y="4691129"/>
            <a:ext cx="2833353" cy="212501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71" y="592426"/>
            <a:ext cx="2395470" cy="179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034" y="437882"/>
            <a:ext cx="9672034" cy="5988676"/>
          </a:xfrm>
        </p:spPr>
        <p:txBody>
          <a:bodyPr>
            <a:normAutofit/>
          </a:bodyPr>
          <a:lstStyle/>
          <a:p>
            <a:pPr algn="ctr"/>
            <a: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72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CVR</a:t>
            </a:r>
            <a:r>
              <a:rPr lang="pt-BR" sz="7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sz="7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Clube de Vendas</a:t>
            </a:r>
            <a:b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Ramelk</a:t>
            </a:r>
            <a:endParaRPr lang="pt-BR" sz="6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347730"/>
            <a:ext cx="9028090" cy="4468969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O que é o Clube de Vendas Ramelk?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Ideal para pessoas com interesse em revenda para aumentar sua renda familiar.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Como fazer parte do CVR?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Taxa de ingresso no sistema R$50,00;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Compra mínima no valor de R$230,00 já com desconto.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EX.: Na compra de produtos em um valor total de R$385,00 você ganhará 40% de desconto sobre o preço de catálogo, ficando o valor de R$231,00 + taxa de cadastro no valor de R$50,00.</a:t>
            </a:r>
          </a:p>
          <a:p>
            <a:endParaRPr lang="pt-BR" dirty="0" smtClean="0">
              <a:latin typeface="Century Gothic" panose="020B0502020202020204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01144" y="5119907"/>
            <a:ext cx="76242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*Para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garantir sua permanência e descontos do CVR, deve adquirir no mínimo 6 produtos no semestre e, caso contrário, será descredenciado. </a:t>
            </a:r>
          </a:p>
          <a:p>
            <a:endParaRPr lang="pt-BR" dirty="0"/>
          </a:p>
        </p:txBody>
      </p:sp>
      <p:sp>
        <p:nvSpPr>
          <p:cNvPr id="5" name="Chave esquerda 4"/>
          <p:cNvSpPr/>
          <p:nvPr/>
        </p:nvSpPr>
        <p:spPr>
          <a:xfrm>
            <a:off x="257577" y="3374265"/>
            <a:ext cx="257578" cy="965916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294" y="1275008"/>
            <a:ext cx="2260244" cy="169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8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4" y="399246"/>
            <a:ext cx="9053848" cy="583413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Quais são as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suas vantagens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0%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de desconto na sua primeira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compra.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pt-BR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Monte sua equipe! Quais são as vantagens?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Com o ingresso de cada pessoa indicada, você receberá 40 pontos bônus;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A partir da segunda compra, da pessoa que ingressou com a sua indicação, 10% do total dessa compra serão revertidos em pontos bônus para você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(1ª geração).</a:t>
            </a:r>
            <a:r>
              <a:rPr lang="pt-BR" dirty="0" smtClean="0">
                <a:latin typeface="Century Gothic" panose="020B0502020202020204" pitchFamily="34" charset="0"/>
              </a:rPr>
              <a:t/>
            </a:r>
            <a:br>
              <a:rPr lang="pt-BR" dirty="0" smtClean="0">
                <a:latin typeface="Century Gothic" panose="020B0502020202020204" pitchFamily="34" charset="0"/>
              </a:rPr>
            </a:br>
            <a:endParaRPr lang="pt-BR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latin typeface="Century Gothic" panose="020B0502020202020204" pitchFamily="34" charset="0"/>
            </a:endParaRPr>
          </a:p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Quer ter mais vantagens?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Incentive sua equipe a ingressar mais pessoas e ganhe 3% sobre o valor total da compra dela. (2ª geração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)*                                                             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*após a segunda compra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46" y="1416675"/>
            <a:ext cx="1056068" cy="7920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92" y="3477298"/>
            <a:ext cx="1721477" cy="129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1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555</TotalTime>
  <Words>726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Century Gothic</vt:lpstr>
      <vt:lpstr>Times New Roman</vt:lpstr>
      <vt:lpstr>Trebuchet MS</vt:lpstr>
      <vt:lpstr>Wingdings</vt:lpstr>
      <vt:lpstr>Wingdings 3</vt:lpstr>
      <vt:lpstr>Znikomit</vt:lpstr>
      <vt:lpstr>Facetado</vt:lpstr>
      <vt:lpstr>SISTEMAS DE VENDAS </vt:lpstr>
      <vt:lpstr>Apresentação do PowerPoint</vt:lpstr>
      <vt:lpstr>Apresentação do PowerPoint</vt:lpstr>
      <vt:lpstr> CCR  Clube de Consumo Ramelk</vt:lpstr>
      <vt:lpstr>Apresentação do PowerPoint</vt:lpstr>
      <vt:lpstr>Apresentação do PowerPoint</vt:lpstr>
      <vt:lpstr> CVR  Clube de Vendas Ramelk</vt:lpstr>
      <vt:lpstr>Apresentação do PowerPoint</vt:lpstr>
      <vt:lpstr>Apresentação do PowerPoint</vt:lpstr>
      <vt:lpstr> CVR+  Clube de Vendas Ramelk +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VENDAS</dc:title>
  <dc:creator>Ramelk</dc:creator>
  <cp:lastModifiedBy>Ramelk</cp:lastModifiedBy>
  <cp:revision>43</cp:revision>
  <dcterms:created xsi:type="dcterms:W3CDTF">2020-03-12T18:17:20Z</dcterms:created>
  <dcterms:modified xsi:type="dcterms:W3CDTF">2020-03-16T18:47:21Z</dcterms:modified>
</cp:coreProperties>
</file>